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36e947da31a7427d"/>
  </p:sldMasterIdLst>
  <p:sldIdLst>
    <p:sldId id="264" r:id="R7342b9b5539146d1"/>
    <p:sldId id="265" r:id="Re70e556a6efd4b1e"/>
    <p:sldId id="266" r:id="R8d8426d4903f42cf"/>
    <p:sldId id="267" r:id="R91f4b70cc47c4597"/>
    <p:sldId id="268" r:id="R89c922646dff4822"/>
    <p:sldId id="269" r:id="R50a04078d8b04a32"/>
    <p:sldId id="270" r:id="R119826651bca4d6a"/>
    <p:sldId id="271" r:id="Rffeefee128d244d8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36e947da31a7427d" /><Relationship Type="http://schemas.openxmlformats.org/officeDocument/2006/relationships/theme" Target="/ppt/slideMasters/theme/theme2.xml" Id="R0f88eb4d159044d0" /><Relationship Type="http://schemas.openxmlformats.org/officeDocument/2006/relationships/slide" Target="/ppt/slides/slide9.xml" Id="R7342b9b5539146d1" /><Relationship Type="http://schemas.openxmlformats.org/officeDocument/2006/relationships/slide" Target="/ppt/slides/slidea.xml" Id="Re70e556a6efd4b1e" /><Relationship Type="http://schemas.openxmlformats.org/officeDocument/2006/relationships/slide" Target="/ppt/slides/slideb.xml" Id="R8d8426d4903f42cf" /><Relationship Type="http://schemas.openxmlformats.org/officeDocument/2006/relationships/slide" Target="/ppt/slides/slidec.xml" Id="R91f4b70cc47c4597" /><Relationship Type="http://schemas.openxmlformats.org/officeDocument/2006/relationships/tableStyles" Target="/ppt/tableStyles.xml" Id="Rffcc71f0c6124412" /><Relationship Type="http://schemas.openxmlformats.org/officeDocument/2006/relationships/slide" Target="/ppt/slides/slided.xml" Id="R89c922646dff4822" /><Relationship Type="http://schemas.openxmlformats.org/officeDocument/2006/relationships/slide" Target="/ppt/slides/slidee.xml" Id="R50a04078d8b04a32" /><Relationship Type="http://schemas.openxmlformats.org/officeDocument/2006/relationships/slide" Target="/ppt/slides/slidef.xml" Id="R119826651bca4d6a" /><Relationship Type="http://schemas.openxmlformats.org/officeDocument/2006/relationships/slide" Target="/ppt/slides/slide10.xml" Id="Rffeefee128d244d8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996d3f8cb011457c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ec6900c8b984228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d1f78d9697684d10" /><Relationship Type="http://schemas.openxmlformats.org/officeDocument/2006/relationships/slideMaster" Target="/ppt/slideMasters/slideMaster2.xml" Id="R986c84fa6d034a86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6663e8d6f134b44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d1f78d9697684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ad26b3af0e9e4407" /><Relationship Type="http://schemas.openxmlformats.org/officeDocument/2006/relationships/slideLayout" Target="/ppt/slideLayouts/slideLayout2.xml" Id="R2877b9bf44434599" /><Relationship Type="http://schemas.openxmlformats.org/officeDocument/2006/relationships/slideLayout" Target="/ppt/slideLayouts/slideLayout3.xml" Id="R4f56154158044180" /><Relationship Type="http://schemas.openxmlformats.org/officeDocument/2006/relationships/slideLayout" Target="/ppt/slideLayouts/slideLayout4.xml" Id="R99dce5d23ca8410d" /><Relationship Type="http://schemas.openxmlformats.org/officeDocument/2006/relationships/slideLayout" Target="/ppt/slideLayouts/slideLayout5.xml" Id="R2f1e08e60df04274" /><Relationship Type="http://schemas.openxmlformats.org/officeDocument/2006/relationships/image" Target="/ppt/media/image2.bin" Id="R98e55db77a5047fb" /><Relationship Type="http://schemas.openxmlformats.org/officeDocument/2006/relationships/image" Target="/ppt/media/image.bin" Id="R37e245fccd9c46fd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98e55db77a5047fb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37e245fccd9c46fd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99dce5d23ca8410d"/>
    <p:sldLayoutId id="2147483652" r:id="R4f56154158044180"/>
    <p:sldLayoutId id="2147483651" r:id="R2877b9bf44434599"/>
    <p:sldLayoutId id="2147483654" r:id="R2f1e08e60df0427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178cc9de036c4c27" /><Relationship Type="http://schemas.openxmlformats.org/officeDocument/2006/relationships/chart" Target="/ppt/slides/charts/chart29.xml" Id="Ra7459c63b14849f4" /><Relationship Type="http://schemas.openxmlformats.org/officeDocument/2006/relationships/chart" Target="/ppt/slides/charts/chart2a.xml" Id="Rff4d0fd056b94083" /><Relationship Type="http://schemas.openxmlformats.org/officeDocument/2006/relationships/chart" Target="/ppt/slides/charts/chart2b.xml" Id="Rb3aec95febc04b20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53505049d1f84dcc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77281ea3ebc04be8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39de13dfdf6d423b" /><Relationship Type="http://schemas.openxmlformats.org/officeDocument/2006/relationships/slideLayout" Target="/ppt/slideLayouts/slideLayout5.xml" Id="Rc9c824f03b214a14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988692cf93dd4d29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6df3f844662345f7" /><Relationship Type="http://schemas.openxmlformats.org/officeDocument/2006/relationships/image" Target="/ppt/media/image4.bin" Id="R9fd37cf6974c4e6e" /><Relationship Type="http://schemas.openxmlformats.org/officeDocument/2006/relationships/slideLayout" Target="/ppt/slideLayouts/slideLayout5.xml" Id="Rdf8d02c351a448c0" /><Relationship Type="http://schemas.openxmlformats.org/officeDocument/2006/relationships/chart" Target="/ppt/slides/charts/chart15.xml" Id="R68b4d18ab8e84226" /><Relationship Type="http://schemas.openxmlformats.org/officeDocument/2006/relationships/chart" Target="/ppt/slides/charts/chart16.xml" Id="R4433925752684c09" /><Relationship Type="http://schemas.openxmlformats.org/officeDocument/2006/relationships/chart" Target="/ppt/slides/charts/chart17.xml" Id="R3e07bac085574026" /><Relationship Type="http://schemas.openxmlformats.org/officeDocument/2006/relationships/chart" Target="/ppt/slides/charts/chart18.xml" Id="Rb4617b413ff241b7" /><Relationship Type="http://schemas.openxmlformats.org/officeDocument/2006/relationships/chart" Target="/ppt/slides/charts/chart19.xml" Id="Rfbf353ef8d5049c2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043a5f19b71e4884" /><Relationship Type="http://schemas.openxmlformats.org/officeDocument/2006/relationships/image" Target="/ppt/media/image4.bin" Id="R04aca338a33749f5" /><Relationship Type="http://schemas.openxmlformats.org/officeDocument/2006/relationships/slideLayout" Target="/ppt/slideLayouts/slideLayout5.xml" Id="R67edb2c0664645e7" /><Relationship Type="http://schemas.openxmlformats.org/officeDocument/2006/relationships/chart" Target="/ppt/slides/charts/chart1b.xml" Id="Rb47953fb871d4c02" /><Relationship Type="http://schemas.openxmlformats.org/officeDocument/2006/relationships/chart" Target="/ppt/slides/charts/chart1c.xml" Id="R65ffb42b1cd84a1e" /><Relationship Type="http://schemas.openxmlformats.org/officeDocument/2006/relationships/chart" Target="/ppt/slides/charts/chart1d.xml" Id="Rea829a5b22b54715" /><Relationship Type="http://schemas.openxmlformats.org/officeDocument/2006/relationships/chart" Target="/ppt/slides/charts/chart1e.xml" Id="Re3d1a4c14ced4c3e" /><Relationship Type="http://schemas.openxmlformats.org/officeDocument/2006/relationships/chart" Target="/ppt/slides/charts/chart1f.xml" Id="R32792f1697374e10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151f0133d320425a" /><Relationship Type="http://schemas.openxmlformats.org/officeDocument/2006/relationships/image" Target="/ppt/media/image4.bin" Id="R608fc77c68104992" /><Relationship Type="http://schemas.openxmlformats.org/officeDocument/2006/relationships/slideLayout" Target="/ppt/slideLayouts/slideLayout5.xml" Id="R9857d1d1a47b4fe1" /><Relationship Type="http://schemas.openxmlformats.org/officeDocument/2006/relationships/chart" Target="/ppt/slides/charts/chart21.xml" Id="R898d289e2c8c43d5" /><Relationship Type="http://schemas.openxmlformats.org/officeDocument/2006/relationships/chart" Target="/ppt/slides/charts/chart22.xml" Id="R5711991da84d48d7" /><Relationship Type="http://schemas.openxmlformats.org/officeDocument/2006/relationships/chart" Target="/ppt/slides/charts/chart23.xml" Id="Rf7d96c43beec47a6" /><Relationship Type="http://schemas.openxmlformats.org/officeDocument/2006/relationships/chart" Target="/ppt/slides/charts/chart24.xml" Id="Rbd59d863d11e40bf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Kärralundsgatan 19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5.870000</c:v>
              </c:pt>
              <c:pt idx="1">
                <c:v>5.318182</c:v>
              </c:pt>
              <c:pt idx="2">
                <c:v>5.630435</c:v>
              </c:pt>
              <c:pt idx="3">
                <c:v>5.610169</c:v>
              </c:pt>
              <c:pt idx="4">
                <c:v>5.962264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Fjärilen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5.441176</c:v>
              </c:pt>
              <c:pt idx="1">
                <c:v>4.869565</c:v>
              </c:pt>
              <c:pt idx="2">
                <c:v>5.086957</c:v>
              </c:pt>
              <c:pt idx="3">
                <c:v>5.291667</c:v>
              </c:pt>
              <c:pt idx="4">
                <c:v>5.444444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0.666667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2015</c:v>
              </c:pt>
              <c:pt idx="1">
                <c:v>2014</c:v>
              </c:pt>
              <c:pt idx="2">
                <c:v>2013</c:v>
              </c:pt>
              <c:pt idx="3">
                <c:v>2012</c:v>
              </c:pt>
              <c:pt idx="4">
                <c:v>2011</c:v>
              </c:pt>
            </c:strLit>
          </c:cat>
          <c:val>
            <c:numLit>
              <c:formatCode>General</c:formatCode>
              <c:ptCount val="5"/>
              <c:pt idx="0">
                <c:v>0.111111</c:v>
              </c:pt>
              <c:pt idx="1">
                <c:v>0.111111</c:v>
              </c:pt>
              <c:pt idx="2">
                <c:v>0.333333</c:v>
              </c:pt>
              <c:pt idx="3">
                <c:v>0.222222</c:v>
              </c:pt>
              <c:pt idx="4">
                <c:v>0.222222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0.555556</c:v>
              </c:pt>
              <c:pt idx="1">
                <c:v>0.444444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0.777778</c:v>
              </c:pt>
              <c:pt idx="1">
                <c:v>0.222222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Fjärilen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a7459c63b14849f4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f4d0fd056b94083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b3aec95febc04b20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Fjärilen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Kärralundsgatan 19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Fjärilen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39de13dfdf6d423b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Fjärilen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8b4d18ab8e84226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433925752684c09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e07bac085574026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4617b413ff241b7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fbf353ef8d5049c2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6df3f844662345f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9fd37cf6974c4e6e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Fjärilen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47953fb871d4c0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5ffb42b1cd84a1e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a829a5b22b54715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3d1a4c14ced4c3e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32792f1697374e10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043a5f19b71e4884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04aca338a33749f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Fjärilen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98d289e2c8c43d5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711991da84d48d7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7d96c43beec47a6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bd59d863d11e40bf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151f0133d320425a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608fc77c68104992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2017-02-01T10:48:04.891Z</dcterms:created>
  <dcterms:modified xsi:type="dcterms:W3CDTF">2017-02-01T10:48:04.891Z</dcterms:modified>
</cp:coreProperties>
</file>